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7" r:id="rId1"/>
  </p:sldMasterIdLst>
  <p:sldIdLst>
    <p:sldId id="256" r:id="rId2"/>
    <p:sldId id="264" r:id="rId3"/>
    <p:sldId id="259" r:id="rId4"/>
    <p:sldId id="261" r:id="rId5"/>
    <p:sldId id="257" r:id="rId6"/>
    <p:sldId id="262" r:id="rId7"/>
    <p:sldId id="258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2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8D38747-4367-4BD2-8D51-C97E202738E2}" type="datetime1">
              <a:rPr lang="en-US" smtClean="0"/>
              <a:t>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7805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171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801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49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AE507A8-A5CF-4D38-AB86-7EDDA87A85D4}" type="datetime1">
              <a:rPr lang="en-US" smtClean="0"/>
              <a:t>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119863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2/18/2020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5630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2/18/2020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854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2/18/2020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749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2/18/2020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002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3E0277FD-7DE6-41D4-930D-AC99F5AFE54E}" type="datetime1">
              <a:rPr lang="en-US" smtClean="0"/>
              <a:t>2/18/2020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73643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EA15526-7079-4B7B-987C-1B5FAE11A0FF}" type="datetime1">
              <a:rPr lang="en-US" smtClean="0"/>
              <a:t>2/18/2020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303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65477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  <p:sldLayoutId id="214748400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>
            <a:extLst>
              <a:ext uri="{FF2B5EF4-FFF2-40B4-BE49-F238E27FC236}">
                <a16:creationId xmlns:a16="http://schemas.microsoft.com/office/drawing/2014/main" id="{3B93CA00-0697-4C5B-8B87-93C6089156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 t="15730"/>
          <a:stretch/>
        </p:blipFill>
        <p:spPr>
          <a:xfrm>
            <a:off x="20" y="-197064"/>
            <a:ext cx="12191980" cy="685799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A2AAED-6011-47C8-B873-1816A1A65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48750" y="3231931"/>
            <a:ext cx="2825313" cy="183405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RUN FORREST RUN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F3136B-8031-42B3-86DF-2AB08FC7D8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8337" y="5242675"/>
            <a:ext cx="4174836" cy="683284"/>
          </a:xfrm>
        </p:spPr>
        <p:txBody>
          <a:bodyPr>
            <a:normAutofit fontScale="62500" lnSpcReduction="20000"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 Look At 2016-2019 St. Jude Rock ‘N’ Roll Nashville Half &amp; Full Marathon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BB94F3-6885-49A7-8A59-20BD0100CEB3}"/>
              </a:ext>
            </a:extLst>
          </p:cNvPr>
          <p:cNvSpPr txBox="1"/>
          <p:nvPr/>
        </p:nvSpPr>
        <p:spPr>
          <a:xfrm>
            <a:off x="7786255" y="5925959"/>
            <a:ext cx="4174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Brandes Moore – February 19, 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1C9502-E0A5-4BB8-B524-DAED6C583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3013" y="6015304"/>
            <a:ext cx="600159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50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Check">
          <a:fgClr>
            <a:schemeClr val="accent3"/>
          </a:fgClr>
          <a:bgClr>
            <a:schemeClr val="tx2">
              <a:lumMod val="50000"/>
              <a:lumOff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2932E9C-BCE7-4564-84F6-CBA75E8B0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C7A8FD-E375-431A-898D-F728F0948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518CEF-1E09-418E-BA39-8C70456F02A4}"/>
              </a:ext>
            </a:extLst>
          </p:cNvPr>
          <p:cNvSpPr txBox="1"/>
          <p:nvPr/>
        </p:nvSpPr>
        <p:spPr>
          <a:xfrm>
            <a:off x="729587" y="986216"/>
            <a:ext cx="5235575" cy="4394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cap="all" spc="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 JUST FELT LIKE RUNNING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C621E2-C9A1-42DB-B77B-FDEC40996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B85FBED9-5297-4759-B2C0-B6C973023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90140" y="61344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3" name="Picture 2" descr="A group of people looking at a phone&#10;&#10;Description automatically generated">
            <a:extLst>
              <a:ext uri="{FF2B5EF4-FFF2-40B4-BE49-F238E27FC236}">
                <a16:creationId xmlns:a16="http://schemas.microsoft.com/office/drawing/2014/main" id="{BBB4FCF9-8A8D-44A2-84AE-A05AB3296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439" y="1941688"/>
            <a:ext cx="4131223" cy="257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92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64920-6E22-4FF0-8EA5-975BEE1DA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457200"/>
            <a:ext cx="4581525" cy="1600200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SO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FF0000"/>
                </a:solidFill>
              </a:rPr>
              <a:t>YOU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THINK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FF0000"/>
                </a:solidFill>
              </a:rPr>
              <a:t>YOU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CAN RUN A MARATHON?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C092B8-8266-4552-8A2E-3D4DAF055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9233" y="2216152"/>
            <a:ext cx="4132791" cy="4337048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100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>
            <a:normAutofit fontScale="25000" lnSpcReduction="20000"/>
          </a:bodyPr>
          <a:lstStyle/>
          <a:p>
            <a:pPr marL="857250" indent="-857250">
              <a:buFont typeface="Wingdings" panose="05000000000000000000" pitchFamily="2" charset="2"/>
              <a:buChar char="v"/>
            </a:pPr>
            <a:r>
              <a:rPr lang="en-US" sz="7200" dirty="0"/>
              <a:t>How long is a 1/2 marathon</a:t>
            </a:r>
          </a:p>
          <a:p>
            <a:pPr marL="1314450" lvl="1" indent="-857250">
              <a:buFont typeface="Wingdings" panose="05000000000000000000" pitchFamily="2" charset="2"/>
              <a:buChar char="ü"/>
            </a:pPr>
            <a:r>
              <a:rPr lang="en-US" sz="7200" dirty="0">
                <a:solidFill>
                  <a:schemeClr val="bg1"/>
                </a:solidFill>
              </a:rPr>
              <a:t>26.2 MILES</a:t>
            </a:r>
          </a:p>
          <a:p>
            <a:pPr marL="857250" indent="-857250">
              <a:buFont typeface="Wingdings" panose="05000000000000000000" pitchFamily="2" charset="2"/>
              <a:buChar char="v"/>
            </a:pPr>
            <a:r>
              <a:rPr lang="en-US" sz="7200" dirty="0"/>
              <a:t>How long is a marathon</a:t>
            </a:r>
          </a:p>
          <a:p>
            <a:pPr marL="1314450" lvl="1" indent="-857250">
              <a:buFont typeface="Wingdings" panose="05000000000000000000" pitchFamily="2" charset="2"/>
              <a:buChar char="ü"/>
            </a:pPr>
            <a:r>
              <a:rPr lang="en-US" sz="7200" dirty="0">
                <a:solidFill>
                  <a:schemeClr val="bg1"/>
                </a:solidFill>
              </a:rPr>
              <a:t>13.1 MILES</a:t>
            </a:r>
          </a:p>
          <a:p>
            <a:pPr marL="857250" indent="-857250">
              <a:buFont typeface="Wingdings" panose="05000000000000000000" pitchFamily="2" charset="2"/>
              <a:buChar char="v"/>
            </a:pPr>
            <a:r>
              <a:rPr lang="en-US" sz="7200" dirty="0"/>
              <a:t>AVG Fastest Time (2016-2019)</a:t>
            </a:r>
          </a:p>
          <a:p>
            <a:pPr marL="1314450" lvl="1" indent="-857250">
              <a:buFont typeface="Wingdings" panose="05000000000000000000" pitchFamily="2" charset="2"/>
              <a:buChar char="ü"/>
            </a:pPr>
            <a:r>
              <a:rPr lang="en-US" sz="7200" dirty="0">
                <a:solidFill>
                  <a:schemeClr val="bg1"/>
                </a:solidFill>
              </a:rPr>
              <a:t>2:35:15 – 1/2</a:t>
            </a:r>
          </a:p>
          <a:p>
            <a:pPr marL="1314450" lvl="1" indent="-857250">
              <a:buFont typeface="Wingdings" panose="05000000000000000000" pitchFamily="2" charset="2"/>
              <a:buChar char="ü"/>
            </a:pPr>
            <a:r>
              <a:rPr lang="en-US" sz="7200" dirty="0">
                <a:solidFill>
                  <a:schemeClr val="bg1"/>
                </a:solidFill>
              </a:rPr>
              <a:t>4:48:27 - full</a:t>
            </a:r>
          </a:p>
          <a:p>
            <a:pPr marL="857250" indent="-857250">
              <a:buFont typeface="Wingdings" panose="05000000000000000000" pitchFamily="2" charset="2"/>
              <a:buChar char="v"/>
            </a:pPr>
            <a:r>
              <a:rPr lang="en-US" sz="7200" dirty="0"/>
              <a:t>AVG Slowest Time (2016-2019)</a:t>
            </a:r>
          </a:p>
          <a:p>
            <a:pPr marL="1314450" lvl="1" indent="-857250">
              <a:buFont typeface="Wingdings" panose="05000000000000000000" pitchFamily="2" charset="2"/>
              <a:buChar char="ü"/>
            </a:pPr>
            <a:r>
              <a:rPr lang="en-US" sz="7200" dirty="0">
                <a:solidFill>
                  <a:schemeClr val="bg1"/>
                </a:solidFill>
              </a:rPr>
              <a:t>5:16:12 – 1/2</a:t>
            </a:r>
          </a:p>
          <a:p>
            <a:pPr marL="1314450" lvl="1" indent="-857250">
              <a:buFont typeface="Wingdings" panose="05000000000000000000" pitchFamily="2" charset="2"/>
              <a:buChar char="ü"/>
            </a:pPr>
            <a:r>
              <a:rPr lang="en-US" sz="7200" dirty="0">
                <a:solidFill>
                  <a:schemeClr val="bg1"/>
                </a:solidFill>
              </a:rPr>
              <a:t>6:44:14 - full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24BF10-1FF7-49BF-B493-75802E9F2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024" y="403370"/>
            <a:ext cx="4049308" cy="28890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D2D391-7870-4534-B7E6-9CA670551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959" y="3292398"/>
            <a:ext cx="3567908" cy="22345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908748-F226-4EA1-B8FD-AF17E477B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2065" y="452019"/>
            <a:ext cx="2257740" cy="22482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5F0C3F-D66E-41C7-8684-A62D12C04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939" y="2642876"/>
            <a:ext cx="2896004" cy="35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42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>
            <a:extLst>
              <a:ext uri="{FF2B5EF4-FFF2-40B4-BE49-F238E27FC236}">
                <a16:creationId xmlns:a16="http://schemas.microsoft.com/office/drawing/2014/main" id="{43F7E509-38FC-430B-BEE9-0BD7F137B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361208-7573-4B45-9251-E4E92E7EF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422C5-DC29-4CCC-BDF0-F30DC4D1F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1182955"/>
            <a:ext cx="3891821" cy="164089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spc="2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</a:rPr>
              <a:t>ROCK ‘N’ ROLL NASHVILLE FACTS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CF181-A14E-4399-8A06-F7DA8EF23A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1679" y="2286001"/>
            <a:ext cx="3538776" cy="3940844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10000"/>
              </a:lnSpc>
              <a:spcBef>
                <a:spcPts val="70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Avg of 16,061 people finished a half marathon during 2016-2019</a:t>
            </a:r>
          </a:p>
          <a:p>
            <a:pPr marL="285750" indent="-228600">
              <a:lnSpc>
                <a:spcPct val="110000"/>
              </a:lnSpc>
              <a:spcBef>
                <a:spcPts val="70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Avg of 2,385 people finished a full marathon during 2016-2019</a:t>
            </a:r>
          </a:p>
          <a:p>
            <a:pPr marL="285750" indent="-228600">
              <a:lnSpc>
                <a:spcPct val="110000"/>
              </a:lnSpc>
              <a:spcBef>
                <a:spcPts val="70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9% avg decline in finishers Year-Over-Year since 2016</a:t>
            </a:r>
          </a:p>
          <a:p>
            <a:pPr marL="285750" indent="-228600">
              <a:lnSpc>
                <a:spcPct val="110000"/>
              </a:lnSpc>
              <a:spcBef>
                <a:spcPts val="700"/>
              </a:spcBef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Picture 7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91C61F1D-070B-4F81-A926-9AB7463C16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3" r="2" b="17716"/>
          <a:stretch/>
        </p:blipFill>
        <p:spPr>
          <a:xfrm>
            <a:off x="5279472" y="645107"/>
            <a:ext cx="5995465" cy="2716590"/>
          </a:xfrm>
          <a:prstGeom prst="rect">
            <a:avLst/>
          </a:prstGeom>
        </p:spPr>
      </p:pic>
      <p:pic>
        <p:nvPicPr>
          <p:cNvPr id="6" name="Picture Placeholder 5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E9C2A4E-176A-4B07-AD7C-05E6EBE9EE2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89" r="2" b="2"/>
          <a:stretch/>
        </p:blipFill>
        <p:spPr>
          <a:xfrm>
            <a:off x="5279472" y="3522563"/>
            <a:ext cx="5995465" cy="271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89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422C5-DC29-4CCC-BDF0-F30DC4D1F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8" y="48999"/>
            <a:ext cx="9970174" cy="16002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RUN TIME OBSERVATION:</a:t>
            </a:r>
            <a:b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CF181-A14E-4399-8A06-F7DA8EF23A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9406" y="1735215"/>
            <a:ext cx="10006665" cy="1155786"/>
          </a:xfrm>
          <a:blipFill>
            <a:blip r:embed="rId2"/>
            <a:tile tx="0" ty="0" sx="100000" sy="100000" flip="none" algn="tl"/>
          </a:blipFill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2017 has the largest time percentage change for the slowest, median and mean ½ and full marathon times.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2017 has the slowest times for the 1st-3rd percentile compared to other years.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5819CBB-E04D-4E75-B09D-6424713B2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81" y="3966999"/>
            <a:ext cx="3871295" cy="7773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10D1FDD-E375-4F6D-B97B-34CD09B18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176" y="3960384"/>
            <a:ext cx="5235394" cy="104403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094BE40-CF70-4C83-AC3B-751BA4FE92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164" y="4983425"/>
            <a:ext cx="3825572" cy="7468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E993B63-7EB6-400E-B66F-29DD4D0AD9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8356" y="4980848"/>
            <a:ext cx="3863675" cy="80779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32A8F12-CCF9-4EF5-9C3E-9E09EE8AF2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164" y="2967950"/>
            <a:ext cx="2552921" cy="9221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E206741-9F7F-42BD-BBA8-B944FC8E63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8085" y="2967950"/>
            <a:ext cx="2705334" cy="92972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63313C1-9B2C-40D0-A7D4-4E990E3053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53420" y="2951262"/>
            <a:ext cx="2638080" cy="96020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7DB32A5-1FA5-4B22-8A1C-B2B37B5C2C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9464" y="2967950"/>
            <a:ext cx="2187130" cy="9221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44CB9CD-5688-48A8-B7B3-4A8B7F8094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76594" y="2977017"/>
            <a:ext cx="1653683" cy="92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11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422C5-DC29-4CCC-BDF0-F30DC4D1F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33" y="46976"/>
            <a:ext cx="9970174" cy="16002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2017 Hypothesis:</a:t>
            </a:r>
            <a:b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There was a weather difference during the 2017 races that wasn't present in the other years.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CF181-A14E-4399-8A06-F7DA8EF23A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3297" y="1635614"/>
            <a:ext cx="10006665" cy="1155786"/>
          </a:xfrm>
          <a:blipFill>
            <a:blip r:embed="rId2"/>
            <a:tile tx="0" ty="0" sx="100000" sy="100000" flip="none" algn="tl"/>
          </a:blipFill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2017 has the largest time percentage change for the slowest, median and mean ½ and full marathon times.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2017 has the slowest times for the 1st-3rd percentile compared to other years.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567654A-907C-4AE4-841C-D5EED7AD1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99" y="3051554"/>
            <a:ext cx="2240474" cy="27434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93D26F5-9F9B-4863-8389-0BFF85719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875" y="3051554"/>
            <a:ext cx="2278577" cy="27434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E1A741-B629-456C-9BA2-0C37F473D9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4992" t="13019" r="-593" b="17947"/>
          <a:stretch/>
        </p:blipFill>
        <p:spPr>
          <a:xfrm>
            <a:off x="5306639" y="2978289"/>
            <a:ext cx="1788803" cy="34635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3D3CDF-213E-4083-B095-C151B4D539E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1580" t="7829"/>
          <a:stretch/>
        </p:blipFill>
        <p:spPr>
          <a:xfrm>
            <a:off x="7218027" y="2978289"/>
            <a:ext cx="1493370" cy="34635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2E4B52-C280-49C0-811E-81EDD3C6CE8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7457" t="11052"/>
          <a:stretch/>
        </p:blipFill>
        <p:spPr>
          <a:xfrm>
            <a:off x="8864917" y="3127932"/>
            <a:ext cx="1215305" cy="33070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78795A-B045-4DDA-9FFF-B9FF60D2B37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1754" t="10946"/>
          <a:stretch/>
        </p:blipFill>
        <p:spPr>
          <a:xfrm>
            <a:off x="10182307" y="3134771"/>
            <a:ext cx="1215304" cy="33070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EE6C9F-2C5D-4B4B-833A-E57EF3C41C4B}"/>
              </a:ext>
            </a:extLst>
          </p:cNvPr>
          <p:cNvSpPr txBox="1"/>
          <p:nvPr/>
        </p:nvSpPr>
        <p:spPr>
          <a:xfrm>
            <a:off x="4926049" y="1889873"/>
            <a:ext cx="3836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IT WAS HOT AS HADES !!</a:t>
            </a:r>
          </a:p>
        </p:txBody>
      </p:sp>
    </p:spTree>
    <p:extLst>
      <p:ext uri="{BB962C8B-B14F-4D97-AF65-F5344CB8AC3E}">
        <p14:creationId xmlns:p14="http://schemas.microsoft.com/office/powerpoint/2010/main" val="193777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F1E1DA9B-EEF9-498D-AAE3-F15AE42BF04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70" b="21670"/>
          <a:stretch>
            <a:fillRect/>
          </a:stretch>
        </p:blipFill>
        <p:spPr>
          <a:xfrm>
            <a:off x="6785379" y="457200"/>
            <a:ext cx="3707996" cy="292786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C00D21-317B-490C-BCF0-52610CD5B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280331"/>
            <a:ext cx="5256212" cy="16002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  <a:latin typeface="Algerian" panose="04020705040A02060702" pitchFamily="82" charset="0"/>
                <a:cs typeface="AngsanaUPC" panose="020B0502040204020203" pitchFamily="18" charset="-34"/>
              </a:rPr>
              <a:t>Who is Scott Wietecha</a:t>
            </a:r>
            <a:b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(pronounced Why-tech-uh)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C52A42-1E02-4FBE-B168-5D36ACE94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0829" y="1984246"/>
            <a:ext cx="4656071" cy="2008849"/>
          </a:xfrm>
          <a:blipFill>
            <a:blip r:embed="rId3"/>
            <a:tile tx="0" ty="0" sx="100000" sy="100000" flip="none" algn="tl"/>
          </a:blipFill>
        </p:spPr>
        <p:txBody>
          <a:bodyPr>
            <a:normAutofit fontScale="2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600" b="1" dirty="0"/>
              <a:t>37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600" b="1" dirty="0"/>
              <a:t>From Hendersonville, TN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600" b="1" dirty="0"/>
              <a:t>PE Teacher for a local Middle School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600" b="1" dirty="0"/>
              <a:t>Rock ‘N’ Roll Nashville Marathon BAD ***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600" b="1" dirty="0"/>
              <a:t>Only Runner to Win seven consecutive years in a row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FDAF07-5125-4F42-8305-E13B139B8F1C}"/>
              </a:ext>
            </a:extLst>
          </p:cNvPr>
          <p:cNvSpPr txBox="1"/>
          <p:nvPr/>
        </p:nvSpPr>
        <p:spPr>
          <a:xfrm>
            <a:off x="4859539" y="305383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GUY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952B9C-7D58-4753-BA0B-9E36A25D780B}"/>
              </a:ext>
            </a:extLst>
          </p:cNvPr>
          <p:cNvSpPr txBox="1"/>
          <p:nvPr/>
        </p:nvSpPr>
        <p:spPr>
          <a:xfrm>
            <a:off x="810689" y="5371057"/>
            <a:ext cx="6678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HE’S WON 7 IN A ROW, BUT THEY’RE GAINING ON HIM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2FBAF1-1444-44D6-9695-34466FD63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020" y="4043390"/>
            <a:ext cx="2880610" cy="11202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20395C-46C3-4E47-8CE2-D3230990FD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8630" y="4062441"/>
            <a:ext cx="3779848" cy="10821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1CBCED-6753-49FD-98FB-000CA474C8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8080" y="3423167"/>
            <a:ext cx="2890589" cy="25340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2E8CC0-E947-4EF9-A00C-688565810D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8129" y="3385067"/>
            <a:ext cx="1199951" cy="317496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16C48606-566A-4D8A-BD48-FC0CA6B1C1F3}"/>
              </a:ext>
            </a:extLst>
          </p:cNvPr>
          <p:cNvSpPr/>
          <p:nvPr/>
        </p:nvSpPr>
        <p:spPr>
          <a:xfrm>
            <a:off x="6563219" y="4888484"/>
            <a:ext cx="456623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59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6">
            <a:extLst>
              <a:ext uri="{FF2B5EF4-FFF2-40B4-BE49-F238E27FC236}">
                <a16:creationId xmlns:a16="http://schemas.microsoft.com/office/drawing/2014/main" id="{47C4971D-FDB7-43EC-9D73-44D6456DE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8BCF8976-9505-4742-8ACD-63BE2C847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5EB5C8F0-2881-4184-92C6-0E251C42A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1999" cy="42926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15">
            <a:extLst>
              <a:ext uri="{FF2B5EF4-FFF2-40B4-BE49-F238E27FC236}">
                <a16:creationId xmlns:a16="http://schemas.microsoft.com/office/drawing/2014/main" id="{C2BCC826-0F95-4DB1-9DBA-C1F7BD609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755946"/>
            <a:ext cx="12192000" cy="3102054"/>
          </a:xfrm>
          <a:custGeom>
            <a:avLst/>
            <a:gdLst>
              <a:gd name="connsiteX0" fmla="*/ 685801 w 12192000"/>
              <a:gd name="connsiteY0" fmla="*/ 0 h 3102054"/>
              <a:gd name="connsiteX1" fmla="*/ 754064 w 12192000"/>
              <a:gd name="connsiteY1" fmla="*/ 3175 h 3102054"/>
              <a:gd name="connsiteX2" fmla="*/ 814389 w 12192000"/>
              <a:gd name="connsiteY2" fmla="*/ 9525 h 3102054"/>
              <a:gd name="connsiteX3" fmla="*/ 866776 w 12192000"/>
              <a:gd name="connsiteY3" fmla="*/ 20637 h 3102054"/>
              <a:gd name="connsiteX4" fmla="*/ 912814 w 12192000"/>
              <a:gd name="connsiteY4" fmla="*/ 36512 h 3102054"/>
              <a:gd name="connsiteX5" fmla="*/ 954089 w 12192000"/>
              <a:gd name="connsiteY5" fmla="*/ 52387 h 3102054"/>
              <a:gd name="connsiteX6" fmla="*/ 990601 w 12192000"/>
              <a:gd name="connsiteY6" fmla="*/ 68262 h 3102054"/>
              <a:gd name="connsiteX7" fmla="*/ 1028701 w 12192000"/>
              <a:gd name="connsiteY7" fmla="*/ 87312 h 3102054"/>
              <a:gd name="connsiteX8" fmla="*/ 1066801 w 12192000"/>
              <a:gd name="connsiteY8" fmla="*/ 106362 h 3102054"/>
              <a:gd name="connsiteX9" fmla="*/ 1103314 w 12192000"/>
              <a:gd name="connsiteY9" fmla="*/ 125412 h 3102054"/>
              <a:gd name="connsiteX10" fmla="*/ 1144589 w 12192000"/>
              <a:gd name="connsiteY10" fmla="*/ 141287 h 3102054"/>
              <a:gd name="connsiteX11" fmla="*/ 1190626 w 12192000"/>
              <a:gd name="connsiteY11" fmla="*/ 155575 h 3102054"/>
              <a:gd name="connsiteX12" fmla="*/ 1243014 w 12192000"/>
              <a:gd name="connsiteY12" fmla="*/ 166687 h 3102054"/>
              <a:gd name="connsiteX13" fmla="*/ 1303339 w 12192000"/>
              <a:gd name="connsiteY13" fmla="*/ 174625 h 3102054"/>
              <a:gd name="connsiteX14" fmla="*/ 1371601 w 12192000"/>
              <a:gd name="connsiteY14" fmla="*/ 176212 h 3102054"/>
              <a:gd name="connsiteX15" fmla="*/ 1439864 w 12192000"/>
              <a:gd name="connsiteY15" fmla="*/ 174625 h 3102054"/>
              <a:gd name="connsiteX16" fmla="*/ 1500189 w 12192000"/>
              <a:gd name="connsiteY16" fmla="*/ 166687 h 3102054"/>
              <a:gd name="connsiteX17" fmla="*/ 1552576 w 12192000"/>
              <a:gd name="connsiteY17" fmla="*/ 155575 h 3102054"/>
              <a:gd name="connsiteX18" fmla="*/ 1598614 w 12192000"/>
              <a:gd name="connsiteY18" fmla="*/ 141287 h 3102054"/>
              <a:gd name="connsiteX19" fmla="*/ 1639889 w 12192000"/>
              <a:gd name="connsiteY19" fmla="*/ 125412 h 3102054"/>
              <a:gd name="connsiteX20" fmla="*/ 1676401 w 12192000"/>
              <a:gd name="connsiteY20" fmla="*/ 106362 h 3102054"/>
              <a:gd name="connsiteX21" fmla="*/ 1714501 w 12192000"/>
              <a:gd name="connsiteY21" fmla="*/ 87312 h 3102054"/>
              <a:gd name="connsiteX22" fmla="*/ 1752601 w 12192000"/>
              <a:gd name="connsiteY22" fmla="*/ 68262 h 3102054"/>
              <a:gd name="connsiteX23" fmla="*/ 1789114 w 12192000"/>
              <a:gd name="connsiteY23" fmla="*/ 52387 h 3102054"/>
              <a:gd name="connsiteX24" fmla="*/ 1830389 w 12192000"/>
              <a:gd name="connsiteY24" fmla="*/ 36512 h 3102054"/>
              <a:gd name="connsiteX25" fmla="*/ 1876426 w 12192000"/>
              <a:gd name="connsiteY25" fmla="*/ 20637 h 3102054"/>
              <a:gd name="connsiteX26" fmla="*/ 1928814 w 12192000"/>
              <a:gd name="connsiteY26" fmla="*/ 9525 h 3102054"/>
              <a:gd name="connsiteX27" fmla="*/ 1989139 w 12192000"/>
              <a:gd name="connsiteY27" fmla="*/ 3175 h 3102054"/>
              <a:gd name="connsiteX28" fmla="*/ 2057401 w 12192000"/>
              <a:gd name="connsiteY28" fmla="*/ 0 h 3102054"/>
              <a:gd name="connsiteX29" fmla="*/ 2125664 w 12192000"/>
              <a:gd name="connsiteY29" fmla="*/ 3175 h 3102054"/>
              <a:gd name="connsiteX30" fmla="*/ 2185989 w 12192000"/>
              <a:gd name="connsiteY30" fmla="*/ 9525 h 3102054"/>
              <a:gd name="connsiteX31" fmla="*/ 2238376 w 12192000"/>
              <a:gd name="connsiteY31" fmla="*/ 20637 h 3102054"/>
              <a:gd name="connsiteX32" fmla="*/ 2284414 w 12192000"/>
              <a:gd name="connsiteY32" fmla="*/ 36512 h 3102054"/>
              <a:gd name="connsiteX33" fmla="*/ 2325688 w 12192000"/>
              <a:gd name="connsiteY33" fmla="*/ 52387 h 3102054"/>
              <a:gd name="connsiteX34" fmla="*/ 2362201 w 12192000"/>
              <a:gd name="connsiteY34" fmla="*/ 68262 h 3102054"/>
              <a:gd name="connsiteX35" fmla="*/ 2400301 w 12192000"/>
              <a:gd name="connsiteY35" fmla="*/ 87312 h 3102054"/>
              <a:gd name="connsiteX36" fmla="*/ 2438401 w 12192000"/>
              <a:gd name="connsiteY36" fmla="*/ 106362 h 3102054"/>
              <a:gd name="connsiteX37" fmla="*/ 2474913 w 12192000"/>
              <a:gd name="connsiteY37" fmla="*/ 125412 h 3102054"/>
              <a:gd name="connsiteX38" fmla="*/ 2516188 w 12192000"/>
              <a:gd name="connsiteY38" fmla="*/ 141287 h 3102054"/>
              <a:gd name="connsiteX39" fmla="*/ 2562226 w 12192000"/>
              <a:gd name="connsiteY39" fmla="*/ 155575 h 3102054"/>
              <a:gd name="connsiteX40" fmla="*/ 2614614 w 12192000"/>
              <a:gd name="connsiteY40" fmla="*/ 166687 h 3102054"/>
              <a:gd name="connsiteX41" fmla="*/ 2674938 w 12192000"/>
              <a:gd name="connsiteY41" fmla="*/ 174625 h 3102054"/>
              <a:gd name="connsiteX42" fmla="*/ 2743201 w 12192000"/>
              <a:gd name="connsiteY42" fmla="*/ 176212 h 3102054"/>
              <a:gd name="connsiteX43" fmla="*/ 2811464 w 12192000"/>
              <a:gd name="connsiteY43" fmla="*/ 174625 h 3102054"/>
              <a:gd name="connsiteX44" fmla="*/ 2871789 w 12192000"/>
              <a:gd name="connsiteY44" fmla="*/ 166687 h 3102054"/>
              <a:gd name="connsiteX45" fmla="*/ 2924176 w 12192000"/>
              <a:gd name="connsiteY45" fmla="*/ 155575 h 3102054"/>
              <a:gd name="connsiteX46" fmla="*/ 2970214 w 12192000"/>
              <a:gd name="connsiteY46" fmla="*/ 141287 h 3102054"/>
              <a:gd name="connsiteX47" fmla="*/ 3011489 w 12192000"/>
              <a:gd name="connsiteY47" fmla="*/ 125412 h 3102054"/>
              <a:gd name="connsiteX48" fmla="*/ 3048001 w 12192000"/>
              <a:gd name="connsiteY48" fmla="*/ 106362 h 3102054"/>
              <a:gd name="connsiteX49" fmla="*/ 3086101 w 12192000"/>
              <a:gd name="connsiteY49" fmla="*/ 87312 h 3102054"/>
              <a:gd name="connsiteX50" fmla="*/ 3124201 w 12192000"/>
              <a:gd name="connsiteY50" fmla="*/ 68262 h 3102054"/>
              <a:gd name="connsiteX51" fmla="*/ 3160714 w 12192000"/>
              <a:gd name="connsiteY51" fmla="*/ 52387 h 3102054"/>
              <a:gd name="connsiteX52" fmla="*/ 3201989 w 12192000"/>
              <a:gd name="connsiteY52" fmla="*/ 36512 h 3102054"/>
              <a:gd name="connsiteX53" fmla="*/ 3248026 w 12192000"/>
              <a:gd name="connsiteY53" fmla="*/ 20637 h 3102054"/>
              <a:gd name="connsiteX54" fmla="*/ 3300414 w 12192000"/>
              <a:gd name="connsiteY54" fmla="*/ 9525 h 3102054"/>
              <a:gd name="connsiteX55" fmla="*/ 3360739 w 12192000"/>
              <a:gd name="connsiteY55" fmla="*/ 3175 h 3102054"/>
              <a:gd name="connsiteX56" fmla="*/ 3427414 w 12192000"/>
              <a:gd name="connsiteY56" fmla="*/ 0 h 3102054"/>
              <a:gd name="connsiteX57" fmla="*/ 3497264 w 12192000"/>
              <a:gd name="connsiteY57" fmla="*/ 3175 h 3102054"/>
              <a:gd name="connsiteX58" fmla="*/ 3557589 w 12192000"/>
              <a:gd name="connsiteY58" fmla="*/ 9525 h 3102054"/>
              <a:gd name="connsiteX59" fmla="*/ 3609976 w 12192000"/>
              <a:gd name="connsiteY59" fmla="*/ 20637 h 3102054"/>
              <a:gd name="connsiteX60" fmla="*/ 3656014 w 12192000"/>
              <a:gd name="connsiteY60" fmla="*/ 36512 h 3102054"/>
              <a:gd name="connsiteX61" fmla="*/ 3697288 w 12192000"/>
              <a:gd name="connsiteY61" fmla="*/ 52387 h 3102054"/>
              <a:gd name="connsiteX62" fmla="*/ 3733801 w 12192000"/>
              <a:gd name="connsiteY62" fmla="*/ 68262 h 3102054"/>
              <a:gd name="connsiteX63" fmla="*/ 3771901 w 12192000"/>
              <a:gd name="connsiteY63" fmla="*/ 87312 h 3102054"/>
              <a:gd name="connsiteX64" fmla="*/ 3810001 w 12192000"/>
              <a:gd name="connsiteY64" fmla="*/ 106362 h 3102054"/>
              <a:gd name="connsiteX65" fmla="*/ 3846514 w 12192000"/>
              <a:gd name="connsiteY65" fmla="*/ 125412 h 3102054"/>
              <a:gd name="connsiteX66" fmla="*/ 3887789 w 12192000"/>
              <a:gd name="connsiteY66" fmla="*/ 141287 h 3102054"/>
              <a:gd name="connsiteX67" fmla="*/ 3933826 w 12192000"/>
              <a:gd name="connsiteY67" fmla="*/ 155575 h 3102054"/>
              <a:gd name="connsiteX68" fmla="*/ 3986214 w 12192000"/>
              <a:gd name="connsiteY68" fmla="*/ 166687 h 3102054"/>
              <a:gd name="connsiteX69" fmla="*/ 4046539 w 12192000"/>
              <a:gd name="connsiteY69" fmla="*/ 174625 h 3102054"/>
              <a:gd name="connsiteX70" fmla="*/ 4114801 w 12192000"/>
              <a:gd name="connsiteY70" fmla="*/ 176212 h 3102054"/>
              <a:gd name="connsiteX71" fmla="*/ 4183064 w 12192000"/>
              <a:gd name="connsiteY71" fmla="*/ 174625 h 3102054"/>
              <a:gd name="connsiteX72" fmla="*/ 4243388 w 12192000"/>
              <a:gd name="connsiteY72" fmla="*/ 166687 h 3102054"/>
              <a:gd name="connsiteX73" fmla="*/ 4295776 w 12192000"/>
              <a:gd name="connsiteY73" fmla="*/ 155575 h 3102054"/>
              <a:gd name="connsiteX74" fmla="*/ 4341813 w 12192000"/>
              <a:gd name="connsiteY74" fmla="*/ 141287 h 3102054"/>
              <a:gd name="connsiteX75" fmla="*/ 4383088 w 12192000"/>
              <a:gd name="connsiteY75" fmla="*/ 125412 h 3102054"/>
              <a:gd name="connsiteX76" fmla="*/ 4419601 w 12192000"/>
              <a:gd name="connsiteY76" fmla="*/ 106362 h 3102054"/>
              <a:gd name="connsiteX77" fmla="*/ 4495801 w 12192000"/>
              <a:gd name="connsiteY77" fmla="*/ 68262 h 3102054"/>
              <a:gd name="connsiteX78" fmla="*/ 4532314 w 12192000"/>
              <a:gd name="connsiteY78" fmla="*/ 52387 h 3102054"/>
              <a:gd name="connsiteX79" fmla="*/ 4573588 w 12192000"/>
              <a:gd name="connsiteY79" fmla="*/ 36512 h 3102054"/>
              <a:gd name="connsiteX80" fmla="*/ 4619626 w 12192000"/>
              <a:gd name="connsiteY80" fmla="*/ 20637 h 3102054"/>
              <a:gd name="connsiteX81" fmla="*/ 4672013 w 12192000"/>
              <a:gd name="connsiteY81" fmla="*/ 9525 h 3102054"/>
              <a:gd name="connsiteX82" fmla="*/ 4732338 w 12192000"/>
              <a:gd name="connsiteY82" fmla="*/ 3175 h 3102054"/>
              <a:gd name="connsiteX83" fmla="*/ 4800601 w 12192000"/>
              <a:gd name="connsiteY83" fmla="*/ 0 h 3102054"/>
              <a:gd name="connsiteX84" fmla="*/ 4868864 w 12192000"/>
              <a:gd name="connsiteY84" fmla="*/ 3175 h 3102054"/>
              <a:gd name="connsiteX85" fmla="*/ 4929188 w 12192000"/>
              <a:gd name="connsiteY85" fmla="*/ 9525 h 3102054"/>
              <a:gd name="connsiteX86" fmla="*/ 4981576 w 12192000"/>
              <a:gd name="connsiteY86" fmla="*/ 20637 h 3102054"/>
              <a:gd name="connsiteX87" fmla="*/ 5027614 w 12192000"/>
              <a:gd name="connsiteY87" fmla="*/ 36512 h 3102054"/>
              <a:gd name="connsiteX88" fmla="*/ 5068889 w 12192000"/>
              <a:gd name="connsiteY88" fmla="*/ 52387 h 3102054"/>
              <a:gd name="connsiteX89" fmla="*/ 5105402 w 12192000"/>
              <a:gd name="connsiteY89" fmla="*/ 68262 h 3102054"/>
              <a:gd name="connsiteX90" fmla="*/ 5143502 w 12192000"/>
              <a:gd name="connsiteY90" fmla="*/ 87312 h 3102054"/>
              <a:gd name="connsiteX91" fmla="*/ 5181601 w 12192000"/>
              <a:gd name="connsiteY91" fmla="*/ 106362 h 3102054"/>
              <a:gd name="connsiteX92" fmla="*/ 5218115 w 12192000"/>
              <a:gd name="connsiteY92" fmla="*/ 125412 h 3102054"/>
              <a:gd name="connsiteX93" fmla="*/ 5259388 w 12192000"/>
              <a:gd name="connsiteY93" fmla="*/ 141287 h 3102054"/>
              <a:gd name="connsiteX94" fmla="*/ 5305426 w 12192000"/>
              <a:gd name="connsiteY94" fmla="*/ 155575 h 3102054"/>
              <a:gd name="connsiteX95" fmla="*/ 5357813 w 12192000"/>
              <a:gd name="connsiteY95" fmla="*/ 166687 h 3102054"/>
              <a:gd name="connsiteX96" fmla="*/ 5418139 w 12192000"/>
              <a:gd name="connsiteY96" fmla="*/ 174625 h 3102054"/>
              <a:gd name="connsiteX97" fmla="*/ 5486401 w 12192000"/>
              <a:gd name="connsiteY97" fmla="*/ 176212 h 3102054"/>
              <a:gd name="connsiteX98" fmla="*/ 5554663 w 12192000"/>
              <a:gd name="connsiteY98" fmla="*/ 174625 h 3102054"/>
              <a:gd name="connsiteX99" fmla="*/ 5614989 w 12192000"/>
              <a:gd name="connsiteY99" fmla="*/ 166687 h 3102054"/>
              <a:gd name="connsiteX100" fmla="*/ 5667376 w 12192000"/>
              <a:gd name="connsiteY100" fmla="*/ 155575 h 3102054"/>
              <a:gd name="connsiteX101" fmla="*/ 5713414 w 12192000"/>
              <a:gd name="connsiteY101" fmla="*/ 141287 h 3102054"/>
              <a:gd name="connsiteX102" fmla="*/ 5754689 w 12192000"/>
              <a:gd name="connsiteY102" fmla="*/ 125412 h 3102054"/>
              <a:gd name="connsiteX103" fmla="*/ 5791202 w 12192000"/>
              <a:gd name="connsiteY103" fmla="*/ 106362 h 3102054"/>
              <a:gd name="connsiteX104" fmla="*/ 5829302 w 12192000"/>
              <a:gd name="connsiteY104" fmla="*/ 87312 h 3102054"/>
              <a:gd name="connsiteX105" fmla="*/ 5867402 w 12192000"/>
              <a:gd name="connsiteY105" fmla="*/ 68262 h 3102054"/>
              <a:gd name="connsiteX106" fmla="*/ 5903915 w 12192000"/>
              <a:gd name="connsiteY106" fmla="*/ 52387 h 3102054"/>
              <a:gd name="connsiteX107" fmla="*/ 5945189 w 12192000"/>
              <a:gd name="connsiteY107" fmla="*/ 36512 h 3102054"/>
              <a:gd name="connsiteX108" fmla="*/ 5991226 w 12192000"/>
              <a:gd name="connsiteY108" fmla="*/ 20637 h 3102054"/>
              <a:gd name="connsiteX109" fmla="*/ 6043614 w 12192000"/>
              <a:gd name="connsiteY109" fmla="*/ 9525 h 3102054"/>
              <a:gd name="connsiteX110" fmla="*/ 6103939 w 12192000"/>
              <a:gd name="connsiteY110" fmla="*/ 3175 h 3102054"/>
              <a:gd name="connsiteX111" fmla="*/ 6172201 w 12192000"/>
              <a:gd name="connsiteY111" fmla="*/ 0 h 3102054"/>
              <a:gd name="connsiteX112" fmla="*/ 6210301 w 12192000"/>
              <a:gd name="connsiteY112" fmla="*/ 1772 h 3102054"/>
              <a:gd name="connsiteX113" fmla="*/ 6248401 w 12192000"/>
              <a:gd name="connsiteY113" fmla="*/ 0 h 3102054"/>
              <a:gd name="connsiteX114" fmla="*/ 6316664 w 12192000"/>
              <a:gd name="connsiteY114" fmla="*/ 3175 h 3102054"/>
              <a:gd name="connsiteX115" fmla="*/ 6376989 w 12192000"/>
              <a:gd name="connsiteY115" fmla="*/ 9525 h 3102054"/>
              <a:gd name="connsiteX116" fmla="*/ 6429376 w 12192000"/>
              <a:gd name="connsiteY116" fmla="*/ 20637 h 3102054"/>
              <a:gd name="connsiteX117" fmla="*/ 6475414 w 12192000"/>
              <a:gd name="connsiteY117" fmla="*/ 36512 h 3102054"/>
              <a:gd name="connsiteX118" fmla="*/ 6516689 w 12192000"/>
              <a:gd name="connsiteY118" fmla="*/ 52387 h 3102054"/>
              <a:gd name="connsiteX119" fmla="*/ 6553202 w 12192000"/>
              <a:gd name="connsiteY119" fmla="*/ 68262 h 3102054"/>
              <a:gd name="connsiteX120" fmla="*/ 6591302 w 12192000"/>
              <a:gd name="connsiteY120" fmla="*/ 87312 h 3102054"/>
              <a:gd name="connsiteX121" fmla="*/ 6629401 w 12192000"/>
              <a:gd name="connsiteY121" fmla="*/ 106362 h 3102054"/>
              <a:gd name="connsiteX122" fmla="*/ 6665915 w 12192000"/>
              <a:gd name="connsiteY122" fmla="*/ 125412 h 3102054"/>
              <a:gd name="connsiteX123" fmla="*/ 6707189 w 12192000"/>
              <a:gd name="connsiteY123" fmla="*/ 141287 h 3102054"/>
              <a:gd name="connsiteX124" fmla="*/ 6753226 w 12192000"/>
              <a:gd name="connsiteY124" fmla="*/ 155575 h 3102054"/>
              <a:gd name="connsiteX125" fmla="*/ 6805614 w 12192000"/>
              <a:gd name="connsiteY125" fmla="*/ 166687 h 3102054"/>
              <a:gd name="connsiteX126" fmla="*/ 6865939 w 12192000"/>
              <a:gd name="connsiteY126" fmla="*/ 174625 h 3102054"/>
              <a:gd name="connsiteX127" fmla="*/ 6934201 w 12192000"/>
              <a:gd name="connsiteY127" fmla="*/ 176212 h 3102054"/>
              <a:gd name="connsiteX128" fmla="*/ 7002464 w 12192000"/>
              <a:gd name="connsiteY128" fmla="*/ 174625 h 3102054"/>
              <a:gd name="connsiteX129" fmla="*/ 7062789 w 12192000"/>
              <a:gd name="connsiteY129" fmla="*/ 166687 h 3102054"/>
              <a:gd name="connsiteX130" fmla="*/ 7115176 w 12192000"/>
              <a:gd name="connsiteY130" fmla="*/ 155575 h 3102054"/>
              <a:gd name="connsiteX131" fmla="*/ 7161214 w 12192000"/>
              <a:gd name="connsiteY131" fmla="*/ 141287 h 3102054"/>
              <a:gd name="connsiteX132" fmla="*/ 7202489 w 12192000"/>
              <a:gd name="connsiteY132" fmla="*/ 125412 h 3102054"/>
              <a:gd name="connsiteX133" fmla="*/ 7239001 w 12192000"/>
              <a:gd name="connsiteY133" fmla="*/ 106362 h 3102054"/>
              <a:gd name="connsiteX134" fmla="*/ 7277101 w 12192000"/>
              <a:gd name="connsiteY134" fmla="*/ 87312 h 3102054"/>
              <a:gd name="connsiteX135" fmla="*/ 7315201 w 12192000"/>
              <a:gd name="connsiteY135" fmla="*/ 68262 h 3102054"/>
              <a:gd name="connsiteX136" fmla="*/ 7351714 w 12192000"/>
              <a:gd name="connsiteY136" fmla="*/ 52387 h 3102054"/>
              <a:gd name="connsiteX137" fmla="*/ 7392989 w 12192000"/>
              <a:gd name="connsiteY137" fmla="*/ 36512 h 3102054"/>
              <a:gd name="connsiteX138" fmla="*/ 7439026 w 12192000"/>
              <a:gd name="connsiteY138" fmla="*/ 20637 h 3102054"/>
              <a:gd name="connsiteX139" fmla="*/ 7491414 w 12192000"/>
              <a:gd name="connsiteY139" fmla="*/ 9525 h 3102054"/>
              <a:gd name="connsiteX140" fmla="*/ 7551739 w 12192000"/>
              <a:gd name="connsiteY140" fmla="*/ 3175 h 3102054"/>
              <a:gd name="connsiteX141" fmla="*/ 7620001 w 12192000"/>
              <a:gd name="connsiteY141" fmla="*/ 0 h 3102054"/>
              <a:gd name="connsiteX142" fmla="*/ 7688264 w 12192000"/>
              <a:gd name="connsiteY142" fmla="*/ 3175 h 3102054"/>
              <a:gd name="connsiteX143" fmla="*/ 7748589 w 12192000"/>
              <a:gd name="connsiteY143" fmla="*/ 9525 h 3102054"/>
              <a:gd name="connsiteX144" fmla="*/ 7800976 w 12192000"/>
              <a:gd name="connsiteY144" fmla="*/ 20637 h 3102054"/>
              <a:gd name="connsiteX145" fmla="*/ 7847014 w 12192000"/>
              <a:gd name="connsiteY145" fmla="*/ 36512 h 3102054"/>
              <a:gd name="connsiteX146" fmla="*/ 7888289 w 12192000"/>
              <a:gd name="connsiteY146" fmla="*/ 52387 h 3102054"/>
              <a:gd name="connsiteX147" fmla="*/ 7924801 w 12192000"/>
              <a:gd name="connsiteY147" fmla="*/ 68262 h 3102054"/>
              <a:gd name="connsiteX148" fmla="*/ 7962901 w 12192000"/>
              <a:gd name="connsiteY148" fmla="*/ 87312 h 3102054"/>
              <a:gd name="connsiteX149" fmla="*/ 8001001 w 12192000"/>
              <a:gd name="connsiteY149" fmla="*/ 106362 h 3102054"/>
              <a:gd name="connsiteX150" fmla="*/ 8037514 w 12192000"/>
              <a:gd name="connsiteY150" fmla="*/ 125412 h 3102054"/>
              <a:gd name="connsiteX151" fmla="*/ 8078789 w 12192000"/>
              <a:gd name="connsiteY151" fmla="*/ 141287 h 3102054"/>
              <a:gd name="connsiteX152" fmla="*/ 8124826 w 12192000"/>
              <a:gd name="connsiteY152" fmla="*/ 155575 h 3102054"/>
              <a:gd name="connsiteX153" fmla="*/ 8177214 w 12192000"/>
              <a:gd name="connsiteY153" fmla="*/ 166687 h 3102054"/>
              <a:gd name="connsiteX154" fmla="*/ 8237539 w 12192000"/>
              <a:gd name="connsiteY154" fmla="*/ 174625 h 3102054"/>
              <a:gd name="connsiteX155" fmla="*/ 8305801 w 12192000"/>
              <a:gd name="connsiteY155" fmla="*/ 176212 h 3102054"/>
              <a:gd name="connsiteX156" fmla="*/ 8374064 w 12192000"/>
              <a:gd name="connsiteY156" fmla="*/ 174625 h 3102054"/>
              <a:gd name="connsiteX157" fmla="*/ 8434388 w 12192000"/>
              <a:gd name="connsiteY157" fmla="*/ 166687 h 3102054"/>
              <a:gd name="connsiteX158" fmla="*/ 8486776 w 12192000"/>
              <a:gd name="connsiteY158" fmla="*/ 155575 h 3102054"/>
              <a:gd name="connsiteX159" fmla="*/ 8532814 w 12192000"/>
              <a:gd name="connsiteY159" fmla="*/ 141287 h 3102054"/>
              <a:gd name="connsiteX160" fmla="*/ 8574088 w 12192000"/>
              <a:gd name="connsiteY160" fmla="*/ 125412 h 3102054"/>
              <a:gd name="connsiteX161" fmla="*/ 8610600 w 12192000"/>
              <a:gd name="connsiteY161" fmla="*/ 106362 h 3102054"/>
              <a:gd name="connsiteX162" fmla="*/ 8648700 w 12192000"/>
              <a:gd name="connsiteY162" fmla="*/ 87312 h 3102054"/>
              <a:gd name="connsiteX163" fmla="*/ 8686800 w 12192000"/>
              <a:gd name="connsiteY163" fmla="*/ 68262 h 3102054"/>
              <a:gd name="connsiteX164" fmla="*/ 8723314 w 12192000"/>
              <a:gd name="connsiteY164" fmla="*/ 52387 h 3102054"/>
              <a:gd name="connsiteX165" fmla="*/ 8764588 w 12192000"/>
              <a:gd name="connsiteY165" fmla="*/ 36512 h 3102054"/>
              <a:gd name="connsiteX166" fmla="*/ 8810626 w 12192000"/>
              <a:gd name="connsiteY166" fmla="*/ 20637 h 3102054"/>
              <a:gd name="connsiteX167" fmla="*/ 8863014 w 12192000"/>
              <a:gd name="connsiteY167" fmla="*/ 9525 h 3102054"/>
              <a:gd name="connsiteX168" fmla="*/ 8923338 w 12192000"/>
              <a:gd name="connsiteY168" fmla="*/ 3175 h 3102054"/>
              <a:gd name="connsiteX169" fmla="*/ 8990014 w 12192000"/>
              <a:gd name="connsiteY169" fmla="*/ 0 h 3102054"/>
              <a:gd name="connsiteX170" fmla="*/ 9059864 w 12192000"/>
              <a:gd name="connsiteY170" fmla="*/ 3175 h 3102054"/>
              <a:gd name="connsiteX171" fmla="*/ 9120188 w 12192000"/>
              <a:gd name="connsiteY171" fmla="*/ 9525 h 3102054"/>
              <a:gd name="connsiteX172" fmla="*/ 9172576 w 12192000"/>
              <a:gd name="connsiteY172" fmla="*/ 20637 h 3102054"/>
              <a:gd name="connsiteX173" fmla="*/ 9218614 w 12192000"/>
              <a:gd name="connsiteY173" fmla="*/ 36512 h 3102054"/>
              <a:gd name="connsiteX174" fmla="*/ 9259888 w 12192000"/>
              <a:gd name="connsiteY174" fmla="*/ 52387 h 3102054"/>
              <a:gd name="connsiteX175" fmla="*/ 9296400 w 12192000"/>
              <a:gd name="connsiteY175" fmla="*/ 68262 h 3102054"/>
              <a:gd name="connsiteX176" fmla="*/ 9334500 w 12192000"/>
              <a:gd name="connsiteY176" fmla="*/ 87312 h 3102054"/>
              <a:gd name="connsiteX177" fmla="*/ 9372600 w 12192000"/>
              <a:gd name="connsiteY177" fmla="*/ 106362 h 3102054"/>
              <a:gd name="connsiteX178" fmla="*/ 9409114 w 12192000"/>
              <a:gd name="connsiteY178" fmla="*/ 125412 h 3102054"/>
              <a:gd name="connsiteX179" fmla="*/ 9450388 w 12192000"/>
              <a:gd name="connsiteY179" fmla="*/ 141287 h 3102054"/>
              <a:gd name="connsiteX180" fmla="*/ 9496426 w 12192000"/>
              <a:gd name="connsiteY180" fmla="*/ 155575 h 3102054"/>
              <a:gd name="connsiteX181" fmla="*/ 9548814 w 12192000"/>
              <a:gd name="connsiteY181" fmla="*/ 166687 h 3102054"/>
              <a:gd name="connsiteX182" fmla="*/ 9609138 w 12192000"/>
              <a:gd name="connsiteY182" fmla="*/ 174625 h 3102054"/>
              <a:gd name="connsiteX183" fmla="*/ 9677400 w 12192000"/>
              <a:gd name="connsiteY183" fmla="*/ 176212 h 3102054"/>
              <a:gd name="connsiteX184" fmla="*/ 9745664 w 12192000"/>
              <a:gd name="connsiteY184" fmla="*/ 174625 h 3102054"/>
              <a:gd name="connsiteX185" fmla="*/ 9805988 w 12192000"/>
              <a:gd name="connsiteY185" fmla="*/ 166687 h 3102054"/>
              <a:gd name="connsiteX186" fmla="*/ 9858376 w 12192000"/>
              <a:gd name="connsiteY186" fmla="*/ 155575 h 3102054"/>
              <a:gd name="connsiteX187" fmla="*/ 9904414 w 12192000"/>
              <a:gd name="connsiteY187" fmla="*/ 141287 h 3102054"/>
              <a:gd name="connsiteX188" fmla="*/ 9945688 w 12192000"/>
              <a:gd name="connsiteY188" fmla="*/ 125412 h 3102054"/>
              <a:gd name="connsiteX189" fmla="*/ 9982200 w 12192000"/>
              <a:gd name="connsiteY189" fmla="*/ 106362 h 3102054"/>
              <a:gd name="connsiteX190" fmla="*/ 10058400 w 12192000"/>
              <a:gd name="connsiteY190" fmla="*/ 68262 h 3102054"/>
              <a:gd name="connsiteX191" fmla="*/ 10094914 w 12192000"/>
              <a:gd name="connsiteY191" fmla="*/ 52387 h 3102054"/>
              <a:gd name="connsiteX192" fmla="*/ 10136188 w 12192000"/>
              <a:gd name="connsiteY192" fmla="*/ 36512 h 3102054"/>
              <a:gd name="connsiteX193" fmla="*/ 10182226 w 12192000"/>
              <a:gd name="connsiteY193" fmla="*/ 20637 h 3102054"/>
              <a:gd name="connsiteX194" fmla="*/ 10234614 w 12192000"/>
              <a:gd name="connsiteY194" fmla="*/ 9525 h 3102054"/>
              <a:gd name="connsiteX195" fmla="*/ 10294938 w 12192000"/>
              <a:gd name="connsiteY195" fmla="*/ 3175 h 3102054"/>
              <a:gd name="connsiteX196" fmla="*/ 10363200 w 12192000"/>
              <a:gd name="connsiteY196" fmla="*/ 0 h 3102054"/>
              <a:gd name="connsiteX197" fmla="*/ 10431464 w 12192000"/>
              <a:gd name="connsiteY197" fmla="*/ 3175 h 3102054"/>
              <a:gd name="connsiteX198" fmla="*/ 10491788 w 12192000"/>
              <a:gd name="connsiteY198" fmla="*/ 9525 h 3102054"/>
              <a:gd name="connsiteX199" fmla="*/ 10544176 w 12192000"/>
              <a:gd name="connsiteY199" fmla="*/ 20637 h 3102054"/>
              <a:gd name="connsiteX200" fmla="*/ 10590214 w 12192000"/>
              <a:gd name="connsiteY200" fmla="*/ 36512 h 3102054"/>
              <a:gd name="connsiteX201" fmla="*/ 10631488 w 12192000"/>
              <a:gd name="connsiteY201" fmla="*/ 52387 h 3102054"/>
              <a:gd name="connsiteX202" fmla="*/ 10668000 w 12192000"/>
              <a:gd name="connsiteY202" fmla="*/ 68262 h 3102054"/>
              <a:gd name="connsiteX203" fmla="*/ 10706100 w 12192000"/>
              <a:gd name="connsiteY203" fmla="*/ 87312 h 3102054"/>
              <a:gd name="connsiteX204" fmla="*/ 10744200 w 12192000"/>
              <a:gd name="connsiteY204" fmla="*/ 106362 h 3102054"/>
              <a:gd name="connsiteX205" fmla="*/ 10780714 w 12192000"/>
              <a:gd name="connsiteY205" fmla="*/ 125412 h 3102054"/>
              <a:gd name="connsiteX206" fmla="*/ 10821988 w 12192000"/>
              <a:gd name="connsiteY206" fmla="*/ 141287 h 3102054"/>
              <a:gd name="connsiteX207" fmla="*/ 10868026 w 12192000"/>
              <a:gd name="connsiteY207" fmla="*/ 155575 h 3102054"/>
              <a:gd name="connsiteX208" fmla="*/ 10920414 w 12192000"/>
              <a:gd name="connsiteY208" fmla="*/ 166687 h 3102054"/>
              <a:gd name="connsiteX209" fmla="*/ 10980738 w 12192000"/>
              <a:gd name="connsiteY209" fmla="*/ 174625 h 3102054"/>
              <a:gd name="connsiteX210" fmla="*/ 11049000 w 12192000"/>
              <a:gd name="connsiteY210" fmla="*/ 176212 h 3102054"/>
              <a:gd name="connsiteX211" fmla="*/ 11117264 w 12192000"/>
              <a:gd name="connsiteY211" fmla="*/ 174625 h 3102054"/>
              <a:gd name="connsiteX212" fmla="*/ 11177588 w 12192000"/>
              <a:gd name="connsiteY212" fmla="*/ 166687 h 3102054"/>
              <a:gd name="connsiteX213" fmla="*/ 11229976 w 12192000"/>
              <a:gd name="connsiteY213" fmla="*/ 155575 h 3102054"/>
              <a:gd name="connsiteX214" fmla="*/ 11276014 w 12192000"/>
              <a:gd name="connsiteY214" fmla="*/ 141287 h 3102054"/>
              <a:gd name="connsiteX215" fmla="*/ 11317288 w 12192000"/>
              <a:gd name="connsiteY215" fmla="*/ 125412 h 3102054"/>
              <a:gd name="connsiteX216" fmla="*/ 11353800 w 12192000"/>
              <a:gd name="connsiteY216" fmla="*/ 106362 h 3102054"/>
              <a:gd name="connsiteX217" fmla="*/ 11391900 w 12192000"/>
              <a:gd name="connsiteY217" fmla="*/ 87312 h 3102054"/>
              <a:gd name="connsiteX218" fmla="*/ 11430000 w 12192000"/>
              <a:gd name="connsiteY218" fmla="*/ 68263 h 3102054"/>
              <a:gd name="connsiteX219" fmla="*/ 11466514 w 12192000"/>
              <a:gd name="connsiteY219" fmla="*/ 52388 h 3102054"/>
              <a:gd name="connsiteX220" fmla="*/ 11507788 w 12192000"/>
              <a:gd name="connsiteY220" fmla="*/ 36513 h 3102054"/>
              <a:gd name="connsiteX221" fmla="*/ 11553826 w 12192000"/>
              <a:gd name="connsiteY221" fmla="*/ 20638 h 3102054"/>
              <a:gd name="connsiteX222" fmla="*/ 11606214 w 12192000"/>
              <a:gd name="connsiteY222" fmla="*/ 9525 h 3102054"/>
              <a:gd name="connsiteX223" fmla="*/ 11666538 w 12192000"/>
              <a:gd name="connsiteY223" fmla="*/ 3175 h 3102054"/>
              <a:gd name="connsiteX224" fmla="*/ 11734800 w 12192000"/>
              <a:gd name="connsiteY224" fmla="*/ 0 h 3102054"/>
              <a:gd name="connsiteX225" fmla="*/ 11803064 w 12192000"/>
              <a:gd name="connsiteY225" fmla="*/ 3175 h 3102054"/>
              <a:gd name="connsiteX226" fmla="*/ 11863388 w 12192000"/>
              <a:gd name="connsiteY226" fmla="*/ 9525 h 3102054"/>
              <a:gd name="connsiteX227" fmla="*/ 11915776 w 12192000"/>
              <a:gd name="connsiteY227" fmla="*/ 20638 h 3102054"/>
              <a:gd name="connsiteX228" fmla="*/ 11961814 w 12192000"/>
              <a:gd name="connsiteY228" fmla="*/ 36513 h 3102054"/>
              <a:gd name="connsiteX229" fmla="*/ 12003088 w 12192000"/>
              <a:gd name="connsiteY229" fmla="*/ 52388 h 3102054"/>
              <a:gd name="connsiteX230" fmla="*/ 12039600 w 12192000"/>
              <a:gd name="connsiteY230" fmla="*/ 68263 h 3102054"/>
              <a:gd name="connsiteX231" fmla="*/ 12077700 w 12192000"/>
              <a:gd name="connsiteY231" fmla="*/ 87313 h 3102054"/>
              <a:gd name="connsiteX232" fmla="*/ 12115800 w 12192000"/>
              <a:gd name="connsiteY232" fmla="*/ 106363 h 3102054"/>
              <a:gd name="connsiteX233" fmla="*/ 12152314 w 12192000"/>
              <a:gd name="connsiteY233" fmla="*/ 125413 h 3102054"/>
              <a:gd name="connsiteX234" fmla="*/ 12192000 w 12192000"/>
              <a:gd name="connsiteY234" fmla="*/ 140677 h 3102054"/>
              <a:gd name="connsiteX235" fmla="*/ 12192000 w 12192000"/>
              <a:gd name="connsiteY235" fmla="*/ 885826 h 3102054"/>
              <a:gd name="connsiteX236" fmla="*/ 12191999 w 12192000"/>
              <a:gd name="connsiteY236" fmla="*/ 885826 h 3102054"/>
              <a:gd name="connsiteX237" fmla="*/ 12191999 w 12192000"/>
              <a:gd name="connsiteY237" fmla="*/ 3102054 h 3102054"/>
              <a:gd name="connsiteX238" fmla="*/ 0 w 12192000"/>
              <a:gd name="connsiteY238" fmla="*/ 3102054 h 3102054"/>
              <a:gd name="connsiteX239" fmla="*/ 0 w 12192000"/>
              <a:gd name="connsiteY239" fmla="*/ 638254 h 3102054"/>
              <a:gd name="connsiteX240" fmla="*/ 1 w 12192000"/>
              <a:gd name="connsiteY240" fmla="*/ 638254 h 3102054"/>
              <a:gd name="connsiteX241" fmla="*/ 1 w 12192000"/>
              <a:gd name="connsiteY241" fmla="*/ 176212 h 3102054"/>
              <a:gd name="connsiteX242" fmla="*/ 68264 w 12192000"/>
              <a:gd name="connsiteY242" fmla="*/ 174625 h 3102054"/>
              <a:gd name="connsiteX243" fmla="*/ 128589 w 12192000"/>
              <a:gd name="connsiteY243" fmla="*/ 166687 h 3102054"/>
              <a:gd name="connsiteX244" fmla="*/ 180976 w 12192000"/>
              <a:gd name="connsiteY244" fmla="*/ 155575 h 3102054"/>
              <a:gd name="connsiteX245" fmla="*/ 227014 w 12192000"/>
              <a:gd name="connsiteY245" fmla="*/ 141287 h 3102054"/>
              <a:gd name="connsiteX246" fmla="*/ 268289 w 12192000"/>
              <a:gd name="connsiteY246" fmla="*/ 125412 h 3102054"/>
              <a:gd name="connsiteX247" fmla="*/ 304801 w 12192000"/>
              <a:gd name="connsiteY247" fmla="*/ 106362 h 3102054"/>
              <a:gd name="connsiteX248" fmla="*/ 342901 w 12192000"/>
              <a:gd name="connsiteY248" fmla="*/ 87312 h 3102054"/>
              <a:gd name="connsiteX249" fmla="*/ 381001 w 12192000"/>
              <a:gd name="connsiteY249" fmla="*/ 68262 h 3102054"/>
              <a:gd name="connsiteX250" fmla="*/ 417514 w 12192000"/>
              <a:gd name="connsiteY250" fmla="*/ 52387 h 3102054"/>
              <a:gd name="connsiteX251" fmla="*/ 458789 w 12192000"/>
              <a:gd name="connsiteY251" fmla="*/ 36512 h 3102054"/>
              <a:gd name="connsiteX252" fmla="*/ 504826 w 12192000"/>
              <a:gd name="connsiteY252" fmla="*/ 20637 h 3102054"/>
              <a:gd name="connsiteX253" fmla="*/ 557214 w 12192000"/>
              <a:gd name="connsiteY253" fmla="*/ 9525 h 3102054"/>
              <a:gd name="connsiteX254" fmla="*/ 617539 w 12192000"/>
              <a:gd name="connsiteY254" fmla="*/ 3175 h 3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3102054">
                <a:moveTo>
                  <a:pt x="685801" y="0"/>
                </a:moveTo>
                <a:lnTo>
                  <a:pt x="754064" y="3175"/>
                </a:lnTo>
                <a:lnTo>
                  <a:pt x="814389" y="9525"/>
                </a:lnTo>
                <a:lnTo>
                  <a:pt x="866776" y="20637"/>
                </a:lnTo>
                <a:lnTo>
                  <a:pt x="912814" y="36512"/>
                </a:lnTo>
                <a:lnTo>
                  <a:pt x="954089" y="52387"/>
                </a:lnTo>
                <a:lnTo>
                  <a:pt x="990601" y="68262"/>
                </a:lnTo>
                <a:lnTo>
                  <a:pt x="1028701" y="87312"/>
                </a:lnTo>
                <a:lnTo>
                  <a:pt x="1066801" y="106362"/>
                </a:lnTo>
                <a:lnTo>
                  <a:pt x="1103314" y="125412"/>
                </a:lnTo>
                <a:lnTo>
                  <a:pt x="1144589" y="141287"/>
                </a:lnTo>
                <a:lnTo>
                  <a:pt x="1190626" y="155575"/>
                </a:lnTo>
                <a:lnTo>
                  <a:pt x="1243014" y="166687"/>
                </a:lnTo>
                <a:lnTo>
                  <a:pt x="1303339" y="174625"/>
                </a:lnTo>
                <a:lnTo>
                  <a:pt x="1371601" y="176212"/>
                </a:lnTo>
                <a:lnTo>
                  <a:pt x="1439864" y="174625"/>
                </a:lnTo>
                <a:lnTo>
                  <a:pt x="1500189" y="166687"/>
                </a:lnTo>
                <a:lnTo>
                  <a:pt x="1552576" y="155575"/>
                </a:lnTo>
                <a:lnTo>
                  <a:pt x="1598614" y="141287"/>
                </a:lnTo>
                <a:lnTo>
                  <a:pt x="1639889" y="125412"/>
                </a:lnTo>
                <a:lnTo>
                  <a:pt x="1676401" y="106362"/>
                </a:lnTo>
                <a:lnTo>
                  <a:pt x="1714501" y="87312"/>
                </a:lnTo>
                <a:lnTo>
                  <a:pt x="1752601" y="68262"/>
                </a:lnTo>
                <a:lnTo>
                  <a:pt x="1789114" y="52387"/>
                </a:lnTo>
                <a:lnTo>
                  <a:pt x="1830389" y="36512"/>
                </a:lnTo>
                <a:lnTo>
                  <a:pt x="1876426" y="20637"/>
                </a:lnTo>
                <a:lnTo>
                  <a:pt x="1928814" y="9525"/>
                </a:lnTo>
                <a:lnTo>
                  <a:pt x="1989139" y="3175"/>
                </a:lnTo>
                <a:lnTo>
                  <a:pt x="2057401" y="0"/>
                </a:lnTo>
                <a:lnTo>
                  <a:pt x="2125664" y="3175"/>
                </a:lnTo>
                <a:lnTo>
                  <a:pt x="2185989" y="9525"/>
                </a:lnTo>
                <a:lnTo>
                  <a:pt x="2238376" y="20637"/>
                </a:lnTo>
                <a:lnTo>
                  <a:pt x="2284414" y="36512"/>
                </a:lnTo>
                <a:lnTo>
                  <a:pt x="2325688" y="52387"/>
                </a:lnTo>
                <a:lnTo>
                  <a:pt x="2362201" y="68262"/>
                </a:lnTo>
                <a:lnTo>
                  <a:pt x="2400301" y="87312"/>
                </a:lnTo>
                <a:lnTo>
                  <a:pt x="2438401" y="106362"/>
                </a:lnTo>
                <a:lnTo>
                  <a:pt x="2474913" y="125412"/>
                </a:lnTo>
                <a:lnTo>
                  <a:pt x="2516188" y="141287"/>
                </a:lnTo>
                <a:lnTo>
                  <a:pt x="2562226" y="155575"/>
                </a:lnTo>
                <a:lnTo>
                  <a:pt x="2614614" y="166687"/>
                </a:lnTo>
                <a:lnTo>
                  <a:pt x="2674938" y="174625"/>
                </a:lnTo>
                <a:lnTo>
                  <a:pt x="2743201" y="176212"/>
                </a:lnTo>
                <a:lnTo>
                  <a:pt x="2811464" y="174625"/>
                </a:lnTo>
                <a:lnTo>
                  <a:pt x="2871789" y="166687"/>
                </a:lnTo>
                <a:lnTo>
                  <a:pt x="2924176" y="155575"/>
                </a:lnTo>
                <a:lnTo>
                  <a:pt x="2970214" y="141287"/>
                </a:lnTo>
                <a:lnTo>
                  <a:pt x="3011489" y="125412"/>
                </a:lnTo>
                <a:lnTo>
                  <a:pt x="3048001" y="106362"/>
                </a:lnTo>
                <a:lnTo>
                  <a:pt x="3086101" y="87312"/>
                </a:lnTo>
                <a:lnTo>
                  <a:pt x="3124201" y="68262"/>
                </a:lnTo>
                <a:lnTo>
                  <a:pt x="3160714" y="52387"/>
                </a:lnTo>
                <a:lnTo>
                  <a:pt x="3201989" y="36512"/>
                </a:lnTo>
                <a:lnTo>
                  <a:pt x="3248026" y="20637"/>
                </a:lnTo>
                <a:lnTo>
                  <a:pt x="3300414" y="9525"/>
                </a:lnTo>
                <a:lnTo>
                  <a:pt x="3360739" y="3175"/>
                </a:lnTo>
                <a:lnTo>
                  <a:pt x="3427414" y="0"/>
                </a:lnTo>
                <a:lnTo>
                  <a:pt x="3497264" y="3175"/>
                </a:lnTo>
                <a:lnTo>
                  <a:pt x="3557589" y="9525"/>
                </a:lnTo>
                <a:lnTo>
                  <a:pt x="3609976" y="20637"/>
                </a:lnTo>
                <a:lnTo>
                  <a:pt x="3656014" y="36512"/>
                </a:lnTo>
                <a:lnTo>
                  <a:pt x="3697288" y="52387"/>
                </a:lnTo>
                <a:lnTo>
                  <a:pt x="3733801" y="68262"/>
                </a:lnTo>
                <a:lnTo>
                  <a:pt x="3771901" y="87312"/>
                </a:lnTo>
                <a:lnTo>
                  <a:pt x="3810001" y="106362"/>
                </a:lnTo>
                <a:lnTo>
                  <a:pt x="3846514" y="125412"/>
                </a:lnTo>
                <a:lnTo>
                  <a:pt x="3887789" y="141287"/>
                </a:lnTo>
                <a:lnTo>
                  <a:pt x="3933826" y="155575"/>
                </a:lnTo>
                <a:lnTo>
                  <a:pt x="3986214" y="166687"/>
                </a:lnTo>
                <a:lnTo>
                  <a:pt x="4046539" y="174625"/>
                </a:lnTo>
                <a:lnTo>
                  <a:pt x="4114801" y="176212"/>
                </a:lnTo>
                <a:lnTo>
                  <a:pt x="4183064" y="174625"/>
                </a:lnTo>
                <a:lnTo>
                  <a:pt x="4243388" y="166687"/>
                </a:lnTo>
                <a:lnTo>
                  <a:pt x="4295776" y="155575"/>
                </a:lnTo>
                <a:lnTo>
                  <a:pt x="4341813" y="141287"/>
                </a:lnTo>
                <a:lnTo>
                  <a:pt x="4383088" y="125412"/>
                </a:lnTo>
                <a:lnTo>
                  <a:pt x="4419601" y="106362"/>
                </a:lnTo>
                <a:lnTo>
                  <a:pt x="4495801" y="68262"/>
                </a:lnTo>
                <a:lnTo>
                  <a:pt x="4532314" y="52387"/>
                </a:lnTo>
                <a:lnTo>
                  <a:pt x="4573588" y="36512"/>
                </a:lnTo>
                <a:lnTo>
                  <a:pt x="4619626" y="20637"/>
                </a:lnTo>
                <a:lnTo>
                  <a:pt x="4672013" y="9525"/>
                </a:lnTo>
                <a:lnTo>
                  <a:pt x="4732338" y="3175"/>
                </a:lnTo>
                <a:lnTo>
                  <a:pt x="4800601" y="0"/>
                </a:lnTo>
                <a:lnTo>
                  <a:pt x="4868864" y="3175"/>
                </a:lnTo>
                <a:lnTo>
                  <a:pt x="4929188" y="9525"/>
                </a:lnTo>
                <a:lnTo>
                  <a:pt x="4981576" y="20637"/>
                </a:lnTo>
                <a:lnTo>
                  <a:pt x="5027614" y="36512"/>
                </a:lnTo>
                <a:lnTo>
                  <a:pt x="5068889" y="52387"/>
                </a:lnTo>
                <a:lnTo>
                  <a:pt x="5105402" y="68262"/>
                </a:lnTo>
                <a:lnTo>
                  <a:pt x="5143502" y="87312"/>
                </a:lnTo>
                <a:lnTo>
                  <a:pt x="5181601" y="106362"/>
                </a:lnTo>
                <a:lnTo>
                  <a:pt x="5218115" y="125412"/>
                </a:lnTo>
                <a:lnTo>
                  <a:pt x="5259388" y="141287"/>
                </a:lnTo>
                <a:lnTo>
                  <a:pt x="5305426" y="155575"/>
                </a:lnTo>
                <a:lnTo>
                  <a:pt x="5357813" y="166687"/>
                </a:lnTo>
                <a:lnTo>
                  <a:pt x="5418139" y="174625"/>
                </a:lnTo>
                <a:lnTo>
                  <a:pt x="5486401" y="176212"/>
                </a:lnTo>
                <a:lnTo>
                  <a:pt x="5554663" y="174625"/>
                </a:lnTo>
                <a:lnTo>
                  <a:pt x="5614989" y="166687"/>
                </a:lnTo>
                <a:lnTo>
                  <a:pt x="5667376" y="155575"/>
                </a:lnTo>
                <a:lnTo>
                  <a:pt x="5713414" y="141287"/>
                </a:lnTo>
                <a:lnTo>
                  <a:pt x="5754689" y="125412"/>
                </a:lnTo>
                <a:lnTo>
                  <a:pt x="5791202" y="106362"/>
                </a:lnTo>
                <a:lnTo>
                  <a:pt x="5829302" y="87312"/>
                </a:lnTo>
                <a:lnTo>
                  <a:pt x="5867402" y="68262"/>
                </a:lnTo>
                <a:lnTo>
                  <a:pt x="5903915" y="52387"/>
                </a:lnTo>
                <a:lnTo>
                  <a:pt x="5945189" y="36512"/>
                </a:lnTo>
                <a:lnTo>
                  <a:pt x="5991226" y="20637"/>
                </a:lnTo>
                <a:lnTo>
                  <a:pt x="6043614" y="9525"/>
                </a:lnTo>
                <a:lnTo>
                  <a:pt x="6103939" y="3175"/>
                </a:lnTo>
                <a:lnTo>
                  <a:pt x="6172201" y="0"/>
                </a:lnTo>
                <a:lnTo>
                  <a:pt x="6210301" y="1772"/>
                </a:lnTo>
                <a:lnTo>
                  <a:pt x="6248401" y="0"/>
                </a:lnTo>
                <a:lnTo>
                  <a:pt x="6316664" y="3175"/>
                </a:lnTo>
                <a:lnTo>
                  <a:pt x="6376989" y="9525"/>
                </a:lnTo>
                <a:lnTo>
                  <a:pt x="6429376" y="20637"/>
                </a:lnTo>
                <a:lnTo>
                  <a:pt x="6475414" y="36512"/>
                </a:lnTo>
                <a:lnTo>
                  <a:pt x="6516689" y="52387"/>
                </a:lnTo>
                <a:lnTo>
                  <a:pt x="6553202" y="68262"/>
                </a:lnTo>
                <a:lnTo>
                  <a:pt x="6591302" y="87312"/>
                </a:lnTo>
                <a:lnTo>
                  <a:pt x="6629401" y="106362"/>
                </a:lnTo>
                <a:lnTo>
                  <a:pt x="6665915" y="125412"/>
                </a:lnTo>
                <a:lnTo>
                  <a:pt x="6707189" y="141287"/>
                </a:lnTo>
                <a:lnTo>
                  <a:pt x="6753226" y="155575"/>
                </a:lnTo>
                <a:lnTo>
                  <a:pt x="6805614" y="166687"/>
                </a:lnTo>
                <a:lnTo>
                  <a:pt x="6865939" y="174625"/>
                </a:lnTo>
                <a:lnTo>
                  <a:pt x="6934201" y="176212"/>
                </a:lnTo>
                <a:lnTo>
                  <a:pt x="7002464" y="174625"/>
                </a:lnTo>
                <a:lnTo>
                  <a:pt x="7062789" y="166687"/>
                </a:lnTo>
                <a:lnTo>
                  <a:pt x="7115176" y="155575"/>
                </a:lnTo>
                <a:lnTo>
                  <a:pt x="7161214" y="141287"/>
                </a:lnTo>
                <a:lnTo>
                  <a:pt x="7202489" y="125412"/>
                </a:lnTo>
                <a:lnTo>
                  <a:pt x="7239001" y="106362"/>
                </a:lnTo>
                <a:lnTo>
                  <a:pt x="7277101" y="87312"/>
                </a:lnTo>
                <a:lnTo>
                  <a:pt x="7315201" y="68262"/>
                </a:lnTo>
                <a:lnTo>
                  <a:pt x="7351714" y="52387"/>
                </a:lnTo>
                <a:lnTo>
                  <a:pt x="7392989" y="36512"/>
                </a:lnTo>
                <a:lnTo>
                  <a:pt x="7439026" y="20637"/>
                </a:lnTo>
                <a:lnTo>
                  <a:pt x="7491414" y="9525"/>
                </a:lnTo>
                <a:lnTo>
                  <a:pt x="7551739" y="3175"/>
                </a:lnTo>
                <a:lnTo>
                  <a:pt x="7620001" y="0"/>
                </a:lnTo>
                <a:lnTo>
                  <a:pt x="7688264" y="3175"/>
                </a:lnTo>
                <a:lnTo>
                  <a:pt x="7748589" y="9525"/>
                </a:lnTo>
                <a:lnTo>
                  <a:pt x="7800976" y="20637"/>
                </a:lnTo>
                <a:lnTo>
                  <a:pt x="7847014" y="36512"/>
                </a:lnTo>
                <a:lnTo>
                  <a:pt x="7888289" y="52387"/>
                </a:lnTo>
                <a:lnTo>
                  <a:pt x="7924801" y="68262"/>
                </a:lnTo>
                <a:lnTo>
                  <a:pt x="7962901" y="87312"/>
                </a:lnTo>
                <a:lnTo>
                  <a:pt x="8001001" y="106362"/>
                </a:lnTo>
                <a:lnTo>
                  <a:pt x="8037514" y="125412"/>
                </a:lnTo>
                <a:lnTo>
                  <a:pt x="8078789" y="141287"/>
                </a:lnTo>
                <a:lnTo>
                  <a:pt x="8124826" y="155575"/>
                </a:lnTo>
                <a:lnTo>
                  <a:pt x="8177214" y="166687"/>
                </a:lnTo>
                <a:lnTo>
                  <a:pt x="8237539" y="174625"/>
                </a:lnTo>
                <a:lnTo>
                  <a:pt x="8305801" y="176212"/>
                </a:lnTo>
                <a:lnTo>
                  <a:pt x="8374064" y="174625"/>
                </a:lnTo>
                <a:lnTo>
                  <a:pt x="8434388" y="166687"/>
                </a:lnTo>
                <a:lnTo>
                  <a:pt x="8486776" y="155575"/>
                </a:lnTo>
                <a:lnTo>
                  <a:pt x="8532814" y="141287"/>
                </a:lnTo>
                <a:lnTo>
                  <a:pt x="8574088" y="125412"/>
                </a:lnTo>
                <a:lnTo>
                  <a:pt x="8610600" y="106362"/>
                </a:lnTo>
                <a:lnTo>
                  <a:pt x="8648700" y="87312"/>
                </a:lnTo>
                <a:lnTo>
                  <a:pt x="8686800" y="68262"/>
                </a:lnTo>
                <a:lnTo>
                  <a:pt x="8723314" y="52387"/>
                </a:lnTo>
                <a:lnTo>
                  <a:pt x="8764588" y="36512"/>
                </a:lnTo>
                <a:lnTo>
                  <a:pt x="8810626" y="20637"/>
                </a:lnTo>
                <a:lnTo>
                  <a:pt x="8863014" y="9525"/>
                </a:lnTo>
                <a:lnTo>
                  <a:pt x="8923338" y="3175"/>
                </a:lnTo>
                <a:lnTo>
                  <a:pt x="8990014" y="0"/>
                </a:lnTo>
                <a:lnTo>
                  <a:pt x="9059864" y="3175"/>
                </a:lnTo>
                <a:lnTo>
                  <a:pt x="9120188" y="9525"/>
                </a:lnTo>
                <a:lnTo>
                  <a:pt x="9172576" y="20637"/>
                </a:lnTo>
                <a:lnTo>
                  <a:pt x="9218614" y="36512"/>
                </a:lnTo>
                <a:lnTo>
                  <a:pt x="9259888" y="52387"/>
                </a:lnTo>
                <a:lnTo>
                  <a:pt x="9296400" y="68262"/>
                </a:lnTo>
                <a:lnTo>
                  <a:pt x="9334500" y="87312"/>
                </a:lnTo>
                <a:lnTo>
                  <a:pt x="9372600" y="106362"/>
                </a:lnTo>
                <a:lnTo>
                  <a:pt x="9409114" y="125412"/>
                </a:lnTo>
                <a:lnTo>
                  <a:pt x="9450388" y="141287"/>
                </a:lnTo>
                <a:lnTo>
                  <a:pt x="9496426" y="155575"/>
                </a:lnTo>
                <a:lnTo>
                  <a:pt x="9548814" y="166687"/>
                </a:lnTo>
                <a:lnTo>
                  <a:pt x="9609138" y="174625"/>
                </a:lnTo>
                <a:lnTo>
                  <a:pt x="9677400" y="176212"/>
                </a:lnTo>
                <a:lnTo>
                  <a:pt x="9745664" y="174625"/>
                </a:lnTo>
                <a:lnTo>
                  <a:pt x="9805988" y="166687"/>
                </a:lnTo>
                <a:lnTo>
                  <a:pt x="9858376" y="155575"/>
                </a:lnTo>
                <a:lnTo>
                  <a:pt x="9904414" y="141287"/>
                </a:lnTo>
                <a:lnTo>
                  <a:pt x="9945688" y="125412"/>
                </a:lnTo>
                <a:lnTo>
                  <a:pt x="9982200" y="106362"/>
                </a:lnTo>
                <a:lnTo>
                  <a:pt x="10058400" y="68262"/>
                </a:lnTo>
                <a:lnTo>
                  <a:pt x="10094914" y="52387"/>
                </a:lnTo>
                <a:lnTo>
                  <a:pt x="10136188" y="36512"/>
                </a:lnTo>
                <a:lnTo>
                  <a:pt x="10182226" y="20637"/>
                </a:lnTo>
                <a:lnTo>
                  <a:pt x="10234614" y="9525"/>
                </a:lnTo>
                <a:lnTo>
                  <a:pt x="10294938" y="3175"/>
                </a:lnTo>
                <a:lnTo>
                  <a:pt x="10363200" y="0"/>
                </a:lnTo>
                <a:lnTo>
                  <a:pt x="10431464" y="3175"/>
                </a:lnTo>
                <a:lnTo>
                  <a:pt x="10491788" y="9525"/>
                </a:lnTo>
                <a:lnTo>
                  <a:pt x="10544176" y="20637"/>
                </a:lnTo>
                <a:lnTo>
                  <a:pt x="10590214" y="36512"/>
                </a:lnTo>
                <a:lnTo>
                  <a:pt x="10631488" y="52387"/>
                </a:lnTo>
                <a:lnTo>
                  <a:pt x="10668000" y="68262"/>
                </a:lnTo>
                <a:lnTo>
                  <a:pt x="10706100" y="87312"/>
                </a:lnTo>
                <a:lnTo>
                  <a:pt x="10744200" y="106362"/>
                </a:lnTo>
                <a:lnTo>
                  <a:pt x="10780714" y="125412"/>
                </a:lnTo>
                <a:lnTo>
                  <a:pt x="10821988" y="141287"/>
                </a:lnTo>
                <a:lnTo>
                  <a:pt x="10868026" y="155575"/>
                </a:lnTo>
                <a:lnTo>
                  <a:pt x="10920414" y="166687"/>
                </a:lnTo>
                <a:lnTo>
                  <a:pt x="10980738" y="174625"/>
                </a:lnTo>
                <a:lnTo>
                  <a:pt x="11049000" y="176212"/>
                </a:lnTo>
                <a:lnTo>
                  <a:pt x="11117264" y="174625"/>
                </a:lnTo>
                <a:lnTo>
                  <a:pt x="11177588" y="166687"/>
                </a:lnTo>
                <a:lnTo>
                  <a:pt x="11229976" y="155575"/>
                </a:lnTo>
                <a:lnTo>
                  <a:pt x="11276014" y="141287"/>
                </a:lnTo>
                <a:lnTo>
                  <a:pt x="11317288" y="125412"/>
                </a:lnTo>
                <a:lnTo>
                  <a:pt x="11353800" y="106362"/>
                </a:lnTo>
                <a:lnTo>
                  <a:pt x="11391900" y="87312"/>
                </a:lnTo>
                <a:lnTo>
                  <a:pt x="11430000" y="68263"/>
                </a:lnTo>
                <a:lnTo>
                  <a:pt x="11466514" y="52388"/>
                </a:lnTo>
                <a:lnTo>
                  <a:pt x="11507788" y="36513"/>
                </a:lnTo>
                <a:lnTo>
                  <a:pt x="11553826" y="20638"/>
                </a:lnTo>
                <a:lnTo>
                  <a:pt x="11606214" y="9525"/>
                </a:lnTo>
                <a:lnTo>
                  <a:pt x="11666538" y="3175"/>
                </a:lnTo>
                <a:lnTo>
                  <a:pt x="11734800" y="0"/>
                </a:lnTo>
                <a:lnTo>
                  <a:pt x="11803064" y="3175"/>
                </a:lnTo>
                <a:lnTo>
                  <a:pt x="11863388" y="9525"/>
                </a:lnTo>
                <a:lnTo>
                  <a:pt x="11915776" y="20638"/>
                </a:lnTo>
                <a:lnTo>
                  <a:pt x="11961814" y="36513"/>
                </a:lnTo>
                <a:lnTo>
                  <a:pt x="12003088" y="52388"/>
                </a:lnTo>
                <a:lnTo>
                  <a:pt x="12039600" y="68263"/>
                </a:lnTo>
                <a:lnTo>
                  <a:pt x="12077700" y="87313"/>
                </a:lnTo>
                <a:lnTo>
                  <a:pt x="12115800" y="106363"/>
                </a:lnTo>
                <a:lnTo>
                  <a:pt x="12152314" y="125413"/>
                </a:lnTo>
                <a:lnTo>
                  <a:pt x="12192000" y="140677"/>
                </a:lnTo>
                <a:lnTo>
                  <a:pt x="12192000" y="885826"/>
                </a:lnTo>
                <a:lnTo>
                  <a:pt x="12191999" y="885826"/>
                </a:lnTo>
                <a:lnTo>
                  <a:pt x="12191999" y="3102054"/>
                </a:lnTo>
                <a:lnTo>
                  <a:pt x="0" y="3102054"/>
                </a:lnTo>
                <a:lnTo>
                  <a:pt x="0" y="638254"/>
                </a:lnTo>
                <a:lnTo>
                  <a:pt x="1" y="638254"/>
                </a:lnTo>
                <a:lnTo>
                  <a:pt x="1" y="176212"/>
                </a:lnTo>
                <a:lnTo>
                  <a:pt x="68264" y="174625"/>
                </a:lnTo>
                <a:lnTo>
                  <a:pt x="128589" y="166687"/>
                </a:lnTo>
                <a:lnTo>
                  <a:pt x="180976" y="155575"/>
                </a:lnTo>
                <a:lnTo>
                  <a:pt x="227014" y="141287"/>
                </a:lnTo>
                <a:lnTo>
                  <a:pt x="268289" y="125412"/>
                </a:lnTo>
                <a:lnTo>
                  <a:pt x="304801" y="106362"/>
                </a:lnTo>
                <a:lnTo>
                  <a:pt x="342901" y="87312"/>
                </a:lnTo>
                <a:lnTo>
                  <a:pt x="381001" y="68262"/>
                </a:lnTo>
                <a:lnTo>
                  <a:pt x="417514" y="52387"/>
                </a:lnTo>
                <a:lnTo>
                  <a:pt x="458789" y="36512"/>
                </a:lnTo>
                <a:lnTo>
                  <a:pt x="504826" y="20637"/>
                </a:lnTo>
                <a:lnTo>
                  <a:pt x="557214" y="9525"/>
                </a:lnTo>
                <a:lnTo>
                  <a:pt x="617539" y="317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ADF8B3-0918-42BC-AFF3-D53C5BE6D55F}"/>
              </a:ext>
            </a:extLst>
          </p:cNvPr>
          <p:cNvSpPr txBox="1"/>
          <p:nvPr/>
        </p:nvSpPr>
        <p:spPr>
          <a:xfrm>
            <a:off x="755168" y="4292599"/>
            <a:ext cx="10681664" cy="1465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900" cap="all" spc="8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Keep running and you too could look like this at 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900" cap="all" spc="8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63 years old.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4AFDA4-4C6E-445D-9024-3A8BAF052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38" y="1016740"/>
            <a:ext cx="3362663" cy="18494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289469-1B00-4123-86A2-09E2ABFBF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727" y="453945"/>
            <a:ext cx="3117100" cy="297505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0B840C-AA46-4261-B34A-41B879247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822" y="453943"/>
            <a:ext cx="2915553" cy="297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0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34</TotalTime>
  <Words>288</Words>
  <Application>Microsoft Office PowerPoint</Application>
  <PresentationFormat>Widescreen</PresentationFormat>
  <Paragraphs>36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Algerian</vt:lpstr>
      <vt:lpstr>Arial</vt:lpstr>
      <vt:lpstr>Gill Sans MT</vt:lpstr>
      <vt:lpstr>Impact</vt:lpstr>
      <vt:lpstr>Wingdings</vt:lpstr>
      <vt:lpstr>Badge</vt:lpstr>
      <vt:lpstr>RUN FORREST RUN</vt:lpstr>
      <vt:lpstr>PowerPoint Presentation</vt:lpstr>
      <vt:lpstr>SO YOU THINK YOU CAN RUN A MARATHON?</vt:lpstr>
      <vt:lpstr>ROCK ‘N’ ROLL NASHVILLE FACTS</vt:lpstr>
      <vt:lpstr>RUN TIME OBSERVATION: </vt:lpstr>
      <vt:lpstr>2017 Hypothesis: There was a weather difference during the 2017 races that wasn't present in the other years.</vt:lpstr>
      <vt:lpstr>Who is Scott Wietecha (pronounced Why-tech-uh)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RUN FORREST RUN</dc:title>
  <dc:creator>Brandes Moore</dc:creator>
  <cp:lastModifiedBy>Brandes Moore</cp:lastModifiedBy>
  <cp:revision>6</cp:revision>
  <dcterms:created xsi:type="dcterms:W3CDTF">2020-02-20T02:49:03Z</dcterms:created>
  <dcterms:modified xsi:type="dcterms:W3CDTF">2020-02-20T03:23:48Z</dcterms:modified>
</cp:coreProperties>
</file>